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5715000" type="screen16x1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64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58636-096C-40C9-B667-37E9F2446D93}" type="datetimeFigureOut">
              <a:rPr lang="pt-BR" smtClean="0"/>
              <a:t>17/07/2017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08161-5001-4885-A8E4-F53B0E5DB841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" name="Espaço Reservado para Conteúdo 10" descr="GOV002417C_Cartilha_Projeto_SE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5715429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571542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4"/>
            <a:ext cx="9144000" cy="571542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" name="Espaço Reservado para Conteúdo 14" descr="GOV002417C_Cartilha_Projeto_SEI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GOV002417C_Cartilha_Projeto_SEI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571542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Apresentação na tela (16:10)</PresentationFormat>
  <Paragraphs>0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CAMG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m12157996</dc:creator>
  <cp:lastModifiedBy>m12157996</cp:lastModifiedBy>
  <cp:revision>1</cp:revision>
  <dcterms:created xsi:type="dcterms:W3CDTF">2017-07-17T12:51:53Z</dcterms:created>
  <dcterms:modified xsi:type="dcterms:W3CDTF">2017-07-17T12:58:32Z</dcterms:modified>
</cp:coreProperties>
</file>